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handoutMasterIdLst>
    <p:handoutMasterId r:id="rId30"/>
  </p:handoutMasterIdLst>
  <p:sldIdLst>
    <p:sldId id="256" r:id="rId2"/>
    <p:sldId id="277" r:id="rId3"/>
    <p:sldId id="327" r:id="rId4"/>
    <p:sldId id="330" r:id="rId5"/>
    <p:sldId id="347" r:id="rId6"/>
    <p:sldId id="346" r:id="rId7"/>
    <p:sldId id="320" r:id="rId8"/>
    <p:sldId id="321" r:id="rId9"/>
    <p:sldId id="322" r:id="rId10"/>
    <p:sldId id="336" r:id="rId11"/>
    <p:sldId id="332" r:id="rId12"/>
    <p:sldId id="333" r:id="rId13"/>
    <p:sldId id="334" r:id="rId14"/>
    <p:sldId id="335" r:id="rId15"/>
    <p:sldId id="323" r:id="rId16"/>
    <p:sldId id="337" r:id="rId17"/>
    <p:sldId id="338" r:id="rId18"/>
    <p:sldId id="339" r:id="rId19"/>
    <p:sldId id="324" r:id="rId20"/>
    <p:sldId id="340" r:id="rId21"/>
    <p:sldId id="342" r:id="rId22"/>
    <p:sldId id="341" r:id="rId23"/>
    <p:sldId id="325" r:id="rId24"/>
    <p:sldId id="343" r:id="rId25"/>
    <p:sldId id="345" r:id="rId26"/>
    <p:sldId id="344" r:id="rId27"/>
    <p:sldId id="326" r:id="rId2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77F764CC-6C60-4051-B33C-7AC91C501D39}">
          <p14:sldIdLst>
            <p14:sldId id="256"/>
            <p14:sldId id="277"/>
            <p14:sldId id="327"/>
            <p14:sldId id="330"/>
            <p14:sldId id="347"/>
            <p14:sldId id="346"/>
            <p14:sldId id="320"/>
            <p14:sldId id="321"/>
            <p14:sldId id="322"/>
            <p14:sldId id="336"/>
            <p14:sldId id="332"/>
            <p14:sldId id="333"/>
            <p14:sldId id="334"/>
            <p14:sldId id="335"/>
            <p14:sldId id="323"/>
            <p14:sldId id="337"/>
            <p14:sldId id="338"/>
            <p14:sldId id="339"/>
            <p14:sldId id="324"/>
            <p14:sldId id="340"/>
            <p14:sldId id="342"/>
            <p14:sldId id="341"/>
            <p14:sldId id="325"/>
            <p14:sldId id="343"/>
            <p14:sldId id="345"/>
            <p14:sldId id="344"/>
            <p14:sldId id="326"/>
          </p14:sldIdLst>
        </p14:section>
        <p14:section name="I. Poutine" id="{8F318CC8-9C66-4EB0-AF74-F7AB195463B4}">
          <p14:sldIdLst/>
        </p14:section>
        <p14:section name="II. Son travail pour la Russie" id="{145B12C7-3076-41A0-8C85-8DB1BA1DA2CE}">
          <p14:sldIdLst/>
        </p14:section>
        <p14:section name="III. Actualités" id="{DCC95856-3801-4C5D-B410-59FBA90EDC88}">
          <p14:sldIdLst/>
        </p14:section>
        <p14:section name="Conclusion" id="{B9E9691D-1692-4EDD-B62F-172DE5B4A9C0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540" y="261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ECB0A3B-1654-4BCD-8495-C70431E577CE}" type="doc">
      <dgm:prSet loTypeId="urn:microsoft.com/office/officeart/2005/8/layout/vList5" loCatId="list" qsTypeId="urn:microsoft.com/office/officeart/2005/8/quickstyle/3d1" qsCatId="3D" csTypeId="urn:microsoft.com/office/officeart/2005/8/colors/accent5_2" csCatId="accent5" phldr="1"/>
      <dgm:spPr/>
      <dgm:t>
        <a:bodyPr/>
        <a:lstStyle/>
        <a:p>
          <a:endParaRPr lang="fr-FR"/>
        </a:p>
      </dgm:t>
    </dgm:pt>
    <dgm:pt modelId="{853FFBEA-FA8C-4252-BD7E-063D65BD34AD}">
      <dgm:prSet phldrT="[Texte]"/>
      <dgm:spPr/>
      <dgm:t>
        <a:bodyPr/>
        <a:lstStyle/>
        <a:p>
          <a:r>
            <a:rPr lang="fr-FR" dirty="0"/>
            <a:t>Balles</a:t>
          </a:r>
        </a:p>
      </dgm:t>
    </dgm:pt>
    <dgm:pt modelId="{A1AA3D93-AA75-4910-85CB-2598C97C3A37}" type="parTrans" cxnId="{DC76363E-507D-48F4-9020-0CAD1ED5CF53}">
      <dgm:prSet/>
      <dgm:spPr/>
      <dgm:t>
        <a:bodyPr/>
        <a:lstStyle/>
        <a:p>
          <a:endParaRPr lang="fr-FR"/>
        </a:p>
      </dgm:t>
    </dgm:pt>
    <dgm:pt modelId="{09F0C801-E9F5-49C7-B94B-F6C26EFAB3AB}" type="sibTrans" cxnId="{DC76363E-507D-48F4-9020-0CAD1ED5CF53}">
      <dgm:prSet/>
      <dgm:spPr/>
      <dgm:t>
        <a:bodyPr/>
        <a:lstStyle/>
        <a:p>
          <a:endParaRPr lang="fr-FR"/>
        </a:p>
      </dgm:t>
    </dgm:pt>
    <dgm:pt modelId="{361CE71E-2BDA-45B7-B2D8-80DE77D7E6A8}">
      <dgm:prSet phldrT="[Texte]"/>
      <dgm:spPr/>
      <dgm:t>
        <a:bodyPr/>
        <a:lstStyle/>
        <a:p>
          <a:r>
            <a:rPr lang="fr-FR" dirty="0"/>
            <a:t>Cylindres</a:t>
          </a:r>
        </a:p>
      </dgm:t>
    </dgm:pt>
    <dgm:pt modelId="{8729E612-2BBA-4FA1-B5DC-1C35B6DA7444}" type="parTrans" cxnId="{0BEF811F-2CE8-4B5C-B69C-A67A0B2BF9B9}">
      <dgm:prSet/>
      <dgm:spPr/>
      <dgm:t>
        <a:bodyPr/>
        <a:lstStyle/>
        <a:p>
          <a:endParaRPr lang="fr-FR"/>
        </a:p>
      </dgm:t>
    </dgm:pt>
    <dgm:pt modelId="{6DBD5C3C-3683-4D03-8A51-8B67FEBF3B0B}" type="sibTrans" cxnId="{0BEF811F-2CE8-4B5C-B69C-A67A0B2BF9B9}">
      <dgm:prSet/>
      <dgm:spPr/>
      <dgm:t>
        <a:bodyPr/>
        <a:lstStyle/>
        <a:p>
          <a:endParaRPr lang="fr-FR"/>
        </a:p>
      </dgm:t>
    </dgm:pt>
    <dgm:pt modelId="{4345B4B3-18CE-4CA7-91FE-D8BADAC1EB24}">
      <dgm:prSet phldrT="[Texte]"/>
      <dgm:spPr/>
      <dgm:t>
        <a:bodyPr/>
        <a:lstStyle/>
        <a:p>
          <a:r>
            <a:rPr lang="fr-FR" dirty="0" err="1"/>
            <a:t>Funny</a:t>
          </a:r>
          <a:r>
            <a:rPr lang="fr-FR" dirty="0"/>
            <a:t> action</a:t>
          </a:r>
        </a:p>
      </dgm:t>
    </dgm:pt>
    <dgm:pt modelId="{89AC6606-5635-4CA8-9DA0-04C0504FDCE5}" type="parTrans" cxnId="{1488CF1C-39AC-4CB2-B5C8-E6A9A4BBD72B}">
      <dgm:prSet/>
      <dgm:spPr/>
      <dgm:t>
        <a:bodyPr/>
        <a:lstStyle/>
        <a:p>
          <a:endParaRPr lang="fr-FR"/>
        </a:p>
      </dgm:t>
    </dgm:pt>
    <dgm:pt modelId="{72803B38-4A6E-48F3-8EC2-B9E6D8293362}" type="sibTrans" cxnId="{1488CF1C-39AC-4CB2-B5C8-E6A9A4BBD72B}">
      <dgm:prSet/>
      <dgm:spPr/>
      <dgm:t>
        <a:bodyPr/>
        <a:lstStyle/>
        <a:p>
          <a:endParaRPr lang="fr-FR"/>
        </a:p>
      </dgm:t>
    </dgm:pt>
    <dgm:pt modelId="{D80B2EFA-DB39-48DC-B933-234E629B5028}">
      <dgm:prSet phldrT="[Texte]"/>
      <dgm:spPr/>
      <dgm:t>
        <a:bodyPr/>
        <a:lstStyle/>
        <a:p>
          <a:r>
            <a:rPr lang="fr-FR" dirty="0"/>
            <a:t>2 points par balle apportée dans la zone de départ</a:t>
          </a:r>
        </a:p>
      </dgm:t>
    </dgm:pt>
    <dgm:pt modelId="{69848BF7-44D4-4BF6-A435-52087CC4EC00}" type="parTrans" cxnId="{67B0A22D-9265-43E7-BFFA-26449EAC1503}">
      <dgm:prSet/>
      <dgm:spPr/>
      <dgm:t>
        <a:bodyPr/>
        <a:lstStyle/>
        <a:p>
          <a:endParaRPr lang="fr-FR"/>
        </a:p>
      </dgm:t>
    </dgm:pt>
    <dgm:pt modelId="{ABDB8024-D873-4E6B-9852-07A2DFADA028}" type="sibTrans" cxnId="{67B0A22D-9265-43E7-BFFA-26449EAC1503}">
      <dgm:prSet/>
      <dgm:spPr/>
      <dgm:t>
        <a:bodyPr/>
        <a:lstStyle/>
        <a:p>
          <a:endParaRPr lang="fr-FR"/>
        </a:p>
      </dgm:t>
    </dgm:pt>
    <dgm:pt modelId="{4DDAD266-F703-417D-B771-44CC6D250902}">
      <dgm:prSet phldrT="[Texte]"/>
      <dgm:spPr/>
      <dgm:t>
        <a:bodyPr/>
        <a:lstStyle/>
        <a:p>
          <a:r>
            <a:rPr lang="fr-FR" dirty="0"/>
            <a:t>3 points par balle apportée dans le panier</a:t>
          </a:r>
        </a:p>
      </dgm:t>
    </dgm:pt>
    <dgm:pt modelId="{17F7C1DB-7DF5-410D-8A45-21850F52C3F8}" type="parTrans" cxnId="{3D07362A-1899-4E30-9078-78B542DBE61B}">
      <dgm:prSet/>
      <dgm:spPr/>
      <dgm:t>
        <a:bodyPr/>
        <a:lstStyle/>
        <a:p>
          <a:endParaRPr lang="fr-FR"/>
        </a:p>
      </dgm:t>
    </dgm:pt>
    <dgm:pt modelId="{46F14EDD-466E-4E42-B02C-3828015C95AC}" type="sibTrans" cxnId="{3D07362A-1899-4E30-9078-78B542DBE61B}">
      <dgm:prSet/>
      <dgm:spPr/>
      <dgm:t>
        <a:bodyPr/>
        <a:lstStyle/>
        <a:p>
          <a:endParaRPr lang="fr-FR"/>
        </a:p>
      </dgm:t>
    </dgm:pt>
    <dgm:pt modelId="{0BA9B55A-BF3C-4E4E-9A5A-5FE2A0B73D78}">
      <dgm:prSet phldrT="[Texte]"/>
      <dgm:spPr/>
      <dgm:t>
        <a:bodyPr/>
        <a:lstStyle/>
        <a:p>
          <a:r>
            <a:rPr lang="fr-FR" dirty="0"/>
            <a:t>10 points par cylindre apporté dans un rail</a:t>
          </a:r>
        </a:p>
      </dgm:t>
    </dgm:pt>
    <dgm:pt modelId="{C731C356-08AF-429C-8ED1-AB4B3E611AC1}" type="parTrans" cxnId="{5A71A2DE-968B-4965-9B2A-6101391944A6}">
      <dgm:prSet/>
      <dgm:spPr/>
      <dgm:t>
        <a:bodyPr/>
        <a:lstStyle/>
        <a:p>
          <a:endParaRPr lang="fr-FR"/>
        </a:p>
      </dgm:t>
    </dgm:pt>
    <dgm:pt modelId="{F299C48F-3C4D-4730-893F-5007C70FB187}" type="sibTrans" cxnId="{5A71A2DE-968B-4965-9B2A-6101391944A6}">
      <dgm:prSet/>
      <dgm:spPr/>
      <dgm:t>
        <a:bodyPr/>
        <a:lstStyle/>
        <a:p>
          <a:endParaRPr lang="fr-FR"/>
        </a:p>
      </dgm:t>
    </dgm:pt>
    <dgm:pt modelId="{F3D5CE0B-7EFC-44AA-99D3-D4857CBB2E23}">
      <dgm:prSet phldrT="[Texte]"/>
      <dgm:spPr/>
      <dgm:t>
        <a:bodyPr/>
        <a:lstStyle/>
        <a:p>
          <a:r>
            <a:rPr lang="fr-FR" dirty="0"/>
            <a:t>20 points si réalisée correctement</a:t>
          </a:r>
        </a:p>
      </dgm:t>
    </dgm:pt>
    <dgm:pt modelId="{FAEA8995-EE82-48A1-AF78-2230D77EFCD6}" type="parTrans" cxnId="{B6AD1AD7-E2E8-45A6-8CAF-F8B7F497A359}">
      <dgm:prSet/>
      <dgm:spPr/>
      <dgm:t>
        <a:bodyPr/>
        <a:lstStyle/>
        <a:p>
          <a:endParaRPr lang="fr-FR"/>
        </a:p>
      </dgm:t>
    </dgm:pt>
    <dgm:pt modelId="{C345E3B5-9640-4188-86B8-BA62A1288BD8}" type="sibTrans" cxnId="{B6AD1AD7-E2E8-45A6-8CAF-F8B7F497A359}">
      <dgm:prSet/>
      <dgm:spPr/>
      <dgm:t>
        <a:bodyPr/>
        <a:lstStyle/>
        <a:p>
          <a:endParaRPr lang="fr-FR"/>
        </a:p>
      </dgm:t>
    </dgm:pt>
    <dgm:pt modelId="{09601A59-D925-4F72-BCA7-6370147427E2}">
      <dgm:prSet phldrT="[Texte]"/>
      <dgm:spPr/>
      <dgm:t>
        <a:bodyPr/>
        <a:lstStyle/>
        <a:p>
          <a:r>
            <a:rPr lang="fr-FR" dirty="0"/>
            <a:t>2 points par cylindre apporté dans la zone de départ</a:t>
          </a:r>
        </a:p>
      </dgm:t>
    </dgm:pt>
    <dgm:pt modelId="{73C9295B-33AA-4AE6-8416-01229F9CC407}" type="parTrans" cxnId="{DEE4F812-180D-4922-9B23-ED677534BBA5}">
      <dgm:prSet/>
      <dgm:spPr/>
      <dgm:t>
        <a:bodyPr/>
        <a:lstStyle/>
        <a:p>
          <a:endParaRPr lang="fr-FR"/>
        </a:p>
      </dgm:t>
    </dgm:pt>
    <dgm:pt modelId="{A73B779F-5A24-4FF4-A0E9-C166DBF5BF4A}" type="sibTrans" cxnId="{DEE4F812-180D-4922-9B23-ED677534BBA5}">
      <dgm:prSet/>
      <dgm:spPr/>
      <dgm:t>
        <a:bodyPr/>
        <a:lstStyle/>
        <a:p>
          <a:endParaRPr lang="fr-FR"/>
        </a:p>
      </dgm:t>
    </dgm:pt>
    <dgm:pt modelId="{5E3145BA-7554-4F1A-87F1-22E2889AAA36}" type="pres">
      <dgm:prSet presAssocID="{5ECB0A3B-1654-4BCD-8495-C70431E577CE}" presName="Name0" presStyleCnt="0">
        <dgm:presLayoutVars>
          <dgm:dir/>
          <dgm:animLvl val="lvl"/>
          <dgm:resizeHandles val="exact"/>
        </dgm:presLayoutVars>
      </dgm:prSet>
      <dgm:spPr/>
    </dgm:pt>
    <dgm:pt modelId="{64743224-69A3-45FD-A0D5-6B3DBC47C890}" type="pres">
      <dgm:prSet presAssocID="{853FFBEA-FA8C-4252-BD7E-063D65BD34AD}" presName="linNode" presStyleCnt="0"/>
      <dgm:spPr/>
    </dgm:pt>
    <dgm:pt modelId="{4B1AF461-5BD7-40BC-A114-6239BB975013}" type="pres">
      <dgm:prSet presAssocID="{853FFBEA-FA8C-4252-BD7E-063D65BD34AD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D689913F-AA90-49D6-A92A-837F01F3979E}" type="pres">
      <dgm:prSet presAssocID="{853FFBEA-FA8C-4252-BD7E-063D65BD34AD}" presName="descendantText" presStyleLbl="alignAccFollowNode1" presStyleIdx="0" presStyleCnt="3">
        <dgm:presLayoutVars>
          <dgm:bulletEnabled val="1"/>
        </dgm:presLayoutVars>
      </dgm:prSet>
      <dgm:spPr/>
    </dgm:pt>
    <dgm:pt modelId="{B8D4BA4C-495B-41A1-9EEC-B947562D5F5C}" type="pres">
      <dgm:prSet presAssocID="{09F0C801-E9F5-49C7-B94B-F6C26EFAB3AB}" presName="sp" presStyleCnt="0"/>
      <dgm:spPr/>
    </dgm:pt>
    <dgm:pt modelId="{12E01E4D-213C-499B-A9FD-112AB21939B3}" type="pres">
      <dgm:prSet presAssocID="{361CE71E-2BDA-45B7-B2D8-80DE77D7E6A8}" presName="linNode" presStyleCnt="0"/>
      <dgm:spPr/>
    </dgm:pt>
    <dgm:pt modelId="{4336B3E8-B6CD-4247-8A1A-F6C0B755238E}" type="pres">
      <dgm:prSet presAssocID="{361CE71E-2BDA-45B7-B2D8-80DE77D7E6A8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7EE263A1-6A89-41C4-BEEA-EB3B487BB053}" type="pres">
      <dgm:prSet presAssocID="{361CE71E-2BDA-45B7-B2D8-80DE77D7E6A8}" presName="descendantText" presStyleLbl="alignAccFollowNode1" presStyleIdx="1" presStyleCnt="3">
        <dgm:presLayoutVars>
          <dgm:bulletEnabled val="1"/>
        </dgm:presLayoutVars>
      </dgm:prSet>
      <dgm:spPr/>
    </dgm:pt>
    <dgm:pt modelId="{0F7063E2-A4DA-404D-8090-422BEF8CF6CC}" type="pres">
      <dgm:prSet presAssocID="{6DBD5C3C-3683-4D03-8A51-8B67FEBF3B0B}" presName="sp" presStyleCnt="0"/>
      <dgm:spPr/>
    </dgm:pt>
    <dgm:pt modelId="{EC3B1497-2488-47FD-A329-9CAEA52341CD}" type="pres">
      <dgm:prSet presAssocID="{4345B4B3-18CE-4CA7-91FE-D8BADAC1EB24}" presName="linNode" presStyleCnt="0"/>
      <dgm:spPr/>
    </dgm:pt>
    <dgm:pt modelId="{C8B67B15-C1BD-4C99-9018-F10FE9D16C34}" type="pres">
      <dgm:prSet presAssocID="{4345B4B3-18CE-4CA7-91FE-D8BADAC1EB24}" presName="parentText" presStyleLbl="node1" presStyleIdx="2" presStyleCnt="3">
        <dgm:presLayoutVars>
          <dgm:chMax val="1"/>
          <dgm:bulletEnabled val="1"/>
        </dgm:presLayoutVars>
      </dgm:prSet>
      <dgm:spPr/>
    </dgm:pt>
    <dgm:pt modelId="{415FBB49-A88A-4ACB-9409-0B36B1C14FF8}" type="pres">
      <dgm:prSet presAssocID="{4345B4B3-18CE-4CA7-91FE-D8BADAC1EB24}" presName="descendantText" presStyleLbl="alignAccFollowNode1" presStyleIdx="2" presStyleCnt="3" custLinFactNeighborX="0" custLinFactNeighborY="-2254">
        <dgm:presLayoutVars>
          <dgm:bulletEnabled val="1"/>
        </dgm:presLayoutVars>
      </dgm:prSet>
      <dgm:spPr/>
    </dgm:pt>
  </dgm:ptLst>
  <dgm:cxnLst>
    <dgm:cxn modelId="{1B3C9103-6C20-41E8-B364-3538ADA4C641}" type="presOf" srcId="{F3D5CE0B-7EFC-44AA-99D3-D4857CBB2E23}" destId="{415FBB49-A88A-4ACB-9409-0B36B1C14FF8}" srcOrd="0" destOrd="0" presId="urn:microsoft.com/office/officeart/2005/8/layout/vList5"/>
    <dgm:cxn modelId="{DEE4F812-180D-4922-9B23-ED677534BBA5}" srcId="{361CE71E-2BDA-45B7-B2D8-80DE77D7E6A8}" destId="{09601A59-D925-4F72-BCA7-6370147427E2}" srcOrd="1" destOrd="0" parTransId="{73C9295B-33AA-4AE6-8416-01229F9CC407}" sibTransId="{A73B779F-5A24-4FF4-A0E9-C166DBF5BF4A}"/>
    <dgm:cxn modelId="{1488CF1C-39AC-4CB2-B5C8-E6A9A4BBD72B}" srcId="{5ECB0A3B-1654-4BCD-8495-C70431E577CE}" destId="{4345B4B3-18CE-4CA7-91FE-D8BADAC1EB24}" srcOrd="2" destOrd="0" parTransId="{89AC6606-5635-4CA8-9DA0-04C0504FDCE5}" sibTransId="{72803B38-4A6E-48F3-8EC2-B9E6D8293362}"/>
    <dgm:cxn modelId="{0BEF811F-2CE8-4B5C-B69C-A67A0B2BF9B9}" srcId="{5ECB0A3B-1654-4BCD-8495-C70431E577CE}" destId="{361CE71E-2BDA-45B7-B2D8-80DE77D7E6A8}" srcOrd="1" destOrd="0" parTransId="{8729E612-2BBA-4FA1-B5DC-1C35B6DA7444}" sibTransId="{6DBD5C3C-3683-4D03-8A51-8B67FEBF3B0B}"/>
    <dgm:cxn modelId="{3D07362A-1899-4E30-9078-78B542DBE61B}" srcId="{853FFBEA-FA8C-4252-BD7E-063D65BD34AD}" destId="{4DDAD266-F703-417D-B771-44CC6D250902}" srcOrd="1" destOrd="0" parTransId="{17F7C1DB-7DF5-410D-8A45-21850F52C3F8}" sibTransId="{46F14EDD-466E-4E42-B02C-3828015C95AC}"/>
    <dgm:cxn modelId="{67B0A22D-9265-43E7-BFFA-26449EAC1503}" srcId="{853FFBEA-FA8C-4252-BD7E-063D65BD34AD}" destId="{D80B2EFA-DB39-48DC-B933-234E629B5028}" srcOrd="0" destOrd="0" parTransId="{69848BF7-44D4-4BF6-A435-52087CC4EC00}" sibTransId="{ABDB8024-D873-4E6B-9852-07A2DFADA028}"/>
    <dgm:cxn modelId="{DC76363E-507D-48F4-9020-0CAD1ED5CF53}" srcId="{5ECB0A3B-1654-4BCD-8495-C70431E577CE}" destId="{853FFBEA-FA8C-4252-BD7E-063D65BD34AD}" srcOrd="0" destOrd="0" parTransId="{A1AA3D93-AA75-4910-85CB-2598C97C3A37}" sibTransId="{09F0C801-E9F5-49C7-B94B-F6C26EFAB3AB}"/>
    <dgm:cxn modelId="{99007B3E-4DC1-4318-B42E-256A44D8CE08}" type="presOf" srcId="{4DDAD266-F703-417D-B771-44CC6D250902}" destId="{D689913F-AA90-49D6-A92A-837F01F3979E}" srcOrd="0" destOrd="1" presId="urn:microsoft.com/office/officeart/2005/8/layout/vList5"/>
    <dgm:cxn modelId="{F266BF6E-D743-4FB1-B38B-828EC01D1A7C}" type="presOf" srcId="{361CE71E-2BDA-45B7-B2D8-80DE77D7E6A8}" destId="{4336B3E8-B6CD-4247-8A1A-F6C0B755238E}" srcOrd="0" destOrd="0" presId="urn:microsoft.com/office/officeart/2005/8/layout/vList5"/>
    <dgm:cxn modelId="{24FD3677-C0C6-4225-95AD-55939B75E19E}" type="presOf" srcId="{5ECB0A3B-1654-4BCD-8495-C70431E577CE}" destId="{5E3145BA-7554-4F1A-87F1-22E2889AAA36}" srcOrd="0" destOrd="0" presId="urn:microsoft.com/office/officeart/2005/8/layout/vList5"/>
    <dgm:cxn modelId="{D74C1F95-DEDB-45A1-99E6-F7C14F17B2B6}" type="presOf" srcId="{09601A59-D925-4F72-BCA7-6370147427E2}" destId="{7EE263A1-6A89-41C4-BEEA-EB3B487BB053}" srcOrd="0" destOrd="1" presId="urn:microsoft.com/office/officeart/2005/8/layout/vList5"/>
    <dgm:cxn modelId="{537A56B5-12BF-4576-B264-2108C3F15FDF}" type="presOf" srcId="{D80B2EFA-DB39-48DC-B933-234E629B5028}" destId="{D689913F-AA90-49D6-A92A-837F01F3979E}" srcOrd="0" destOrd="0" presId="urn:microsoft.com/office/officeart/2005/8/layout/vList5"/>
    <dgm:cxn modelId="{FEB653D6-604B-4E9E-BCFD-8AE3C406FCF1}" type="presOf" srcId="{4345B4B3-18CE-4CA7-91FE-D8BADAC1EB24}" destId="{C8B67B15-C1BD-4C99-9018-F10FE9D16C34}" srcOrd="0" destOrd="0" presId="urn:microsoft.com/office/officeart/2005/8/layout/vList5"/>
    <dgm:cxn modelId="{B6AD1AD7-E2E8-45A6-8CAF-F8B7F497A359}" srcId="{4345B4B3-18CE-4CA7-91FE-D8BADAC1EB24}" destId="{F3D5CE0B-7EFC-44AA-99D3-D4857CBB2E23}" srcOrd="0" destOrd="0" parTransId="{FAEA8995-EE82-48A1-AF78-2230D77EFCD6}" sibTransId="{C345E3B5-9640-4188-86B8-BA62A1288BD8}"/>
    <dgm:cxn modelId="{5A71A2DE-968B-4965-9B2A-6101391944A6}" srcId="{361CE71E-2BDA-45B7-B2D8-80DE77D7E6A8}" destId="{0BA9B55A-BF3C-4E4E-9A5A-5FE2A0B73D78}" srcOrd="0" destOrd="0" parTransId="{C731C356-08AF-429C-8ED1-AB4B3E611AC1}" sibTransId="{F299C48F-3C4D-4730-893F-5007C70FB187}"/>
    <dgm:cxn modelId="{684108E6-B1C6-41C7-B0D2-7CCEAB0A3610}" type="presOf" srcId="{0BA9B55A-BF3C-4E4E-9A5A-5FE2A0B73D78}" destId="{7EE263A1-6A89-41C4-BEEA-EB3B487BB053}" srcOrd="0" destOrd="0" presId="urn:microsoft.com/office/officeart/2005/8/layout/vList5"/>
    <dgm:cxn modelId="{E9DD88E9-C9EC-4188-B17E-0014E0D7CADE}" type="presOf" srcId="{853FFBEA-FA8C-4252-BD7E-063D65BD34AD}" destId="{4B1AF461-5BD7-40BC-A114-6239BB975013}" srcOrd="0" destOrd="0" presId="urn:microsoft.com/office/officeart/2005/8/layout/vList5"/>
    <dgm:cxn modelId="{70181CAC-6F6C-4E95-A45D-D4E623FE0AA5}" type="presParOf" srcId="{5E3145BA-7554-4F1A-87F1-22E2889AAA36}" destId="{64743224-69A3-45FD-A0D5-6B3DBC47C890}" srcOrd="0" destOrd="0" presId="urn:microsoft.com/office/officeart/2005/8/layout/vList5"/>
    <dgm:cxn modelId="{F63DB606-5A76-49D7-8C1C-AEBDBA141737}" type="presParOf" srcId="{64743224-69A3-45FD-A0D5-6B3DBC47C890}" destId="{4B1AF461-5BD7-40BC-A114-6239BB975013}" srcOrd="0" destOrd="0" presId="urn:microsoft.com/office/officeart/2005/8/layout/vList5"/>
    <dgm:cxn modelId="{C3654DF5-076F-415E-B868-00CD95871BF3}" type="presParOf" srcId="{64743224-69A3-45FD-A0D5-6B3DBC47C890}" destId="{D689913F-AA90-49D6-A92A-837F01F3979E}" srcOrd="1" destOrd="0" presId="urn:microsoft.com/office/officeart/2005/8/layout/vList5"/>
    <dgm:cxn modelId="{4A853B9B-BEA3-45B1-A458-B1F921206525}" type="presParOf" srcId="{5E3145BA-7554-4F1A-87F1-22E2889AAA36}" destId="{B8D4BA4C-495B-41A1-9EEC-B947562D5F5C}" srcOrd="1" destOrd="0" presId="urn:microsoft.com/office/officeart/2005/8/layout/vList5"/>
    <dgm:cxn modelId="{7CC26BBD-E7A0-4F70-89F3-A487764EB403}" type="presParOf" srcId="{5E3145BA-7554-4F1A-87F1-22E2889AAA36}" destId="{12E01E4D-213C-499B-A9FD-112AB21939B3}" srcOrd="2" destOrd="0" presId="urn:microsoft.com/office/officeart/2005/8/layout/vList5"/>
    <dgm:cxn modelId="{82D036A3-D50E-4484-B470-E5122934E402}" type="presParOf" srcId="{12E01E4D-213C-499B-A9FD-112AB21939B3}" destId="{4336B3E8-B6CD-4247-8A1A-F6C0B755238E}" srcOrd="0" destOrd="0" presId="urn:microsoft.com/office/officeart/2005/8/layout/vList5"/>
    <dgm:cxn modelId="{1B1516DD-48B8-44EB-AD8D-7C31028808F0}" type="presParOf" srcId="{12E01E4D-213C-499B-A9FD-112AB21939B3}" destId="{7EE263A1-6A89-41C4-BEEA-EB3B487BB053}" srcOrd="1" destOrd="0" presId="urn:microsoft.com/office/officeart/2005/8/layout/vList5"/>
    <dgm:cxn modelId="{ABDFBB4A-756A-4291-9E47-2AF4CC44491E}" type="presParOf" srcId="{5E3145BA-7554-4F1A-87F1-22E2889AAA36}" destId="{0F7063E2-A4DA-404D-8090-422BEF8CF6CC}" srcOrd="3" destOrd="0" presId="urn:microsoft.com/office/officeart/2005/8/layout/vList5"/>
    <dgm:cxn modelId="{EB554A77-6005-49A7-8E3D-6344461882AC}" type="presParOf" srcId="{5E3145BA-7554-4F1A-87F1-22E2889AAA36}" destId="{EC3B1497-2488-47FD-A329-9CAEA52341CD}" srcOrd="4" destOrd="0" presId="urn:microsoft.com/office/officeart/2005/8/layout/vList5"/>
    <dgm:cxn modelId="{8B8D994C-AAA5-415D-8D3E-5389378B332C}" type="presParOf" srcId="{EC3B1497-2488-47FD-A329-9CAEA52341CD}" destId="{C8B67B15-C1BD-4C99-9018-F10FE9D16C34}" srcOrd="0" destOrd="0" presId="urn:microsoft.com/office/officeart/2005/8/layout/vList5"/>
    <dgm:cxn modelId="{2BB4BE24-04E5-4D51-B041-F2165E8CC96B}" type="presParOf" srcId="{EC3B1497-2488-47FD-A329-9CAEA52341CD}" destId="{415FBB49-A88A-4ACB-9409-0B36B1C14FF8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89913F-AA90-49D6-A92A-837F01F3979E}">
      <dsp:nvSpPr>
        <dsp:cNvPr id="0" name=""/>
        <dsp:cNvSpPr/>
      </dsp:nvSpPr>
      <dsp:spPr>
        <a:xfrm rot="5400000">
          <a:off x="6158978" y="-2445316"/>
          <a:ext cx="1156860" cy="6341090"/>
        </a:xfrm>
        <a:prstGeom prst="round2SameRect">
          <a:avLst/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100" kern="1200" dirty="0"/>
            <a:t>2 points par balle apportée dans la zone de départ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100" kern="1200" dirty="0"/>
            <a:t>3 points par balle apportée dans le panier</a:t>
          </a:r>
        </a:p>
      </dsp:txBody>
      <dsp:txXfrm rot="-5400000">
        <a:off x="3566864" y="203271"/>
        <a:ext cx="6284617" cy="1043914"/>
      </dsp:txXfrm>
    </dsp:sp>
    <dsp:sp modelId="{4B1AF461-5BD7-40BC-A114-6239BB975013}">
      <dsp:nvSpPr>
        <dsp:cNvPr id="0" name=""/>
        <dsp:cNvSpPr/>
      </dsp:nvSpPr>
      <dsp:spPr>
        <a:xfrm>
          <a:off x="0" y="2191"/>
          <a:ext cx="3566863" cy="1446075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5260" tIns="87630" rIns="175260" bIns="87630" numCol="1" spcCol="1270" anchor="ctr" anchorCtr="0">
          <a:noAutofit/>
        </a:bodyPr>
        <a:lstStyle/>
        <a:p>
          <a:pPr marL="0" lvl="0" indent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600" kern="1200" dirty="0"/>
            <a:t>Balles</a:t>
          </a:r>
        </a:p>
      </dsp:txBody>
      <dsp:txXfrm>
        <a:off x="70592" y="72783"/>
        <a:ext cx="3425679" cy="1304891"/>
      </dsp:txXfrm>
    </dsp:sp>
    <dsp:sp modelId="{7EE263A1-6A89-41C4-BEEA-EB3B487BB053}">
      <dsp:nvSpPr>
        <dsp:cNvPr id="0" name=""/>
        <dsp:cNvSpPr/>
      </dsp:nvSpPr>
      <dsp:spPr>
        <a:xfrm rot="5400000">
          <a:off x="6158978" y="-926937"/>
          <a:ext cx="1156860" cy="6341090"/>
        </a:xfrm>
        <a:prstGeom prst="round2SameRect">
          <a:avLst/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100" kern="1200" dirty="0"/>
            <a:t>10 points par cylindre apporté dans un rail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100" kern="1200" dirty="0"/>
            <a:t>2 points par cylindre apporté dans la zone de départ</a:t>
          </a:r>
        </a:p>
      </dsp:txBody>
      <dsp:txXfrm rot="-5400000">
        <a:off x="3566864" y="1721650"/>
        <a:ext cx="6284617" cy="1043914"/>
      </dsp:txXfrm>
    </dsp:sp>
    <dsp:sp modelId="{4336B3E8-B6CD-4247-8A1A-F6C0B755238E}">
      <dsp:nvSpPr>
        <dsp:cNvPr id="0" name=""/>
        <dsp:cNvSpPr/>
      </dsp:nvSpPr>
      <dsp:spPr>
        <a:xfrm>
          <a:off x="0" y="1520569"/>
          <a:ext cx="3566863" cy="1446075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5260" tIns="87630" rIns="175260" bIns="87630" numCol="1" spcCol="1270" anchor="ctr" anchorCtr="0">
          <a:noAutofit/>
        </a:bodyPr>
        <a:lstStyle/>
        <a:p>
          <a:pPr marL="0" lvl="0" indent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600" kern="1200" dirty="0"/>
            <a:t>Cylindres</a:t>
          </a:r>
        </a:p>
      </dsp:txBody>
      <dsp:txXfrm>
        <a:off x="70592" y="1591161"/>
        <a:ext cx="3425679" cy="1304891"/>
      </dsp:txXfrm>
    </dsp:sp>
    <dsp:sp modelId="{415FBB49-A88A-4ACB-9409-0B36B1C14FF8}">
      <dsp:nvSpPr>
        <dsp:cNvPr id="0" name=""/>
        <dsp:cNvSpPr/>
      </dsp:nvSpPr>
      <dsp:spPr>
        <a:xfrm rot="5400000">
          <a:off x="6158978" y="565365"/>
          <a:ext cx="1156860" cy="6341090"/>
        </a:xfrm>
        <a:prstGeom prst="round2SameRect">
          <a:avLst/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100" kern="1200" dirty="0"/>
            <a:t>20 points si réalisée correctement</a:t>
          </a:r>
        </a:p>
      </dsp:txBody>
      <dsp:txXfrm rot="-5400000">
        <a:off x="3566864" y="3213953"/>
        <a:ext cx="6284617" cy="1043914"/>
      </dsp:txXfrm>
    </dsp:sp>
    <dsp:sp modelId="{C8B67B15-C1BD-4C99-9018-F10FE9D16C34}">
      <dsp:nvSpPr>
        <dsp:cNvPr id="0" name=""/>
        <dsp:cNvSpPr/>
      </dsp:nvSpPr>
      <dsp:spPr>
        <a:xfrm>
          <a:off x="0" y="3038948"/>
          <a:ext cx="3566863" cy="1446075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5260" tIns="87630" rIns="175260" bIns="87630" numCol="1" spcCol="1270" anchor="ctr" anchorCtr="0">
          <a:noAutofit/>
        </a:bodyPr>
        <a:lstStyle/>
        <a:p>
          <a:pPr marL="0" lvl="0" indent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600" kern="1200" dirty="0" err="1"/>
            <a:t>Funny</a:t>
          </a:r>
          <a:r>
            <a:rPr lang="fr-FR" sz="4600" kern="1200" dirty="0"/>
            <a:t> action</a:t>
          </a:r>
        </a:p>
      </dsp:txBody>
      <dsp:txXfrm>
        <a:off x="70592" y="3109540"/>
        <a:ext cx="3425679" cy="130489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813F2C-980C-46D5-8A09-DB208994BC44}" type="datetimeFigureOut">
              <a:rPr lang="fr-FR" smtClean="0"/>
              <a:t>25/04/2017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52E283-B8E1-42FE-BF03-84E270BF621A}" type="slidenum">
              <a:rPr lang="fr-FR" smtClean="0"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40E686-84F7-4F84-9CAA-635197C9C705}" type="datetimeFigureOut">
              <a:rPr lang="fr-FR" smtClean="0"/>
              <a:t>25/04/2017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028B9C-3F6E-4037-8282-56E4B9FE22C5}" type="slidenum">
              <a:rPr lang="fr-FR" smtClean="0"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>
                <a:sym typeface="+mn-ea"/>
              </a:rPr>
              <a:t>Commentaire</a:t>
            </a:r>
            <a:endParaRPr lang="fr-FR"/>
          </a:p>
          <a:p>
            <a:endParaRPr lang="fr-FR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</a:t>
            </a:fld>
            <a:endParaRPr lang="fr-FR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12</a:t>
            </a:fld>
            <a:endParaRPr lang="fr-FR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13</a:t>
            </a:fld>
            <a:endParaRPr lang="fr-FR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14</a:t>
            </a:fld>
            <a:endParaRPr lang="fr-FR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15</a:t>
            </a:fld>
            <a:endParaRPr lang="fr-FR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16</a:t>
            </a:fld>
            <a:endParaRPr lang="fr-FR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17</a:t>
            </a:fld>
            <a:endParaRPr lang="fr-FR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18</a:t>
            </a:fld>
            <a:endParaRPr lang="fr-FR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19</a:t>
            </a:fld>
            <a:endParaRPr lang="fr-FR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20</a:t>
            </a:fld>
            <a:endParaRPr lang="fr-FR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21</a:t>
            </a:fld>
            <a:endParaRPr lang="fr-FR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</a:t>
            </a:fld>
            <a:endParaRPr lang="fr-FR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22</a:t>
            </a:fld>
            <a:endParaRPr lang="fr-FR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23</a:t>
            </a:fld>
            <a:endParaRPr lang="fr-FR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24</a:t>
            </a:fld>
            <a:endParaRPr lang="fr-FR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25</a:t>
            </a:fld>
            <a:endParaRPr lang="fr-FR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26</a:t>
            </a:fld>
            <a:endParaRPr lang="fr-FR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27</a:t>
            </a:fld>
            <a:endParaRPr lang="fr-FR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3</a:t>
            </a:fld>
            <a:endParaRPr lang="fr-FR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4</a:t>
            </a:fld>
            <a:endParaRPr lang="fr-FR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7</a:t>
            </a:fld>
            <a:endParaRPr lang="fr-FR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8</a:t>
            </a:fld>
            <a:endParaRPr lang="fr-FR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9</a:t>
            </a:fld>
            <a:endParaRPr lang="fr-FR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10</a:t>
            </a:fld>
            <a:endParaRPr lang="fr-FR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11</a:t>
            </a:fld>
            <a:endParaRPr lang="fr-F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26B81-6023-4DA7-92C4-B769F1537EEB}" type="datetime1">
              <a:rPr lang="fr-FR" smtClean="0"/>
              <a:t>25/04/2017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B6B4D-FF61-4AFF-BEB3-1446EF9D2A36}" type="datetime1">
              <a:rPr lang="fr-FR" smtClean="0"/>
              <a:t>25/04/2017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FA4903-E2E6-4963-96CC-F35A80820873}" type="datetime1">
              <a:rPr lang="fr-FR" smtClean="0"/>
              <a:t>25/04/2017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D39DD-0D21-45DC-ABCF-4AC81FBA97AD}" type="datetime1">
              <a:rPr lang="fr-FR" smtClean="0"/>
              <a:t>25/04/2017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1969B-FA72-4E6B-8081-87D0DF74761F}" type="datetime1">
              <a:rPr lang="fr-FR" smtClean="0"/>
              <a:t>25/04/2017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B9B887-9743-4C61-8172-F2AEFB1BBF2A}" type="datetime1">
              <a:rPr lang="fr-FR" smtClean="0"/>
              <a:t>25/04/2017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F6E2F7-2D09-4947-A3A6-713AA9BEEE88}" type="datetime1">
              <a:rPr lang="fr-FR" smtClean="0"/>
              <a:t>25/04/2017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07DB2-C3DB-4115-BC00-F91896EC3308}" type="datetime1">
              <a:rPr lang="fr-FR" smtClean="0"/>
              <a:t>25/04/2017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77575-F672-4E6F-8DA3-2B49536A959B}" type="datetime1">
              <a:rPr lang="fr-FR" smtClean="0"/>
              <a:t>25/04/2017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703BC-BDA7-4369-9867-A03D6ED3E49E}" type="datetime1">
              <a:rPr lang="fr-FR" smtClean="0"/>
              <a:t>25/04/2017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5086DD-4999-4C16-9F61-8C8CE2970BE7}" type="datetime1">
              <a:rPr lang="fr-FR" smtClean="0"/>
              <a:t>25/04/2017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0000"/>
            <a:lum/>
          </a:blip>
          <a:srcRect/>
          <a:stretch>
            <a:fillRect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680E98-1F08-4730-BFCC-3750506DEF55}" type="datetime1">
              <a:rPr lang="fr-FR" smtClean="0"/>
              <a:t>25/04/2017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1</a:t>
            </a:fld>
            <a:endParaRPr lang="fr-FR"/>
          </a:p>
        </p:txBody>
      </p:sp>
      <p:sp>
        <p:nvSpPr>
          <p:cNvPr id="11" name="Espace réservé du pied de page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altLang="fr-FR"/>
              <a:t>El Padre</a:t>
            </a: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3629" y="4105602"/>
            <a:ext cx="6628571" cy="261587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4.1-Intelligence artificielle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10</a:t>
            </a:fld>
            <a:endParaRPr lang="fr-FR"/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/>
              <a:t>El Padre</a:t>
            </a: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6968" y="5926805"/>
            <a:ext cx="1013664" cy="708701"/>
          </a:xfrm>
          <a:prstGeom prst="rect">
            <a:avLst/>
          </a:prstGeom>
          <a:noFill/>
        </p:spPr>
      </p:pic>
    </p:spTree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4.1.1-Ecran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11</a:t>
            </a:fld>
            <a:endParaRPr lang="fr-FR"/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/>
              <a:t>El Padre</a:t>
            </a: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6968" y="5926805"/>
            <a:ext cx="1013664" cy="708701"/>
          </a:xfrm>
          <a:prstGeom prst="rect">
            <a:avLst/>
          </a:prstGeom>
          <a:noFill/>
        </p:spPr>
      </p:pic>
    </p:spTree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4.1.2-Communication I2C/SPI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12</a:t>
            </a:fld>
            <a:endParaRPr lang="fr-FR"/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/>
              <a:t>El Padre</a:t>
            </a: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6968" y="5926805"/>
            <a:ext cx="1013664" cy="708701"/>
          </a:xfrm>
          <a:prstGeom prst="rect">
            <a:avLst/>
          </a:prstGeom>
          <a:noFill/>
        </p:spPr>
      </p:pic>
    </p:spTree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4.1.3-Gyroscope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13</a:t>
            </a:fld>
            <a:endParaRPr lang="fr-FR"/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/>
              <a:t>El Padre</a:t>
            </a: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6968" y="5926805"/>
            <a:ext cx="1013664" cy="708701"/>
          </a:xfrm>
          <a:prstGeom prst="rect">
            <a:avLst/>
          </a:prstGeom>
          <a:noFill/>
        </p:spPr>
      </p:pic>
    </p:spTree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4.1.4-Capteurs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14</a:t>
            </a:fld>
            <a:endParaRPr lang="fr-FR"/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/>
              <a:t>El Padre</a:t>
            </a: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6968" y="5926805"/>
            <a:ext cx="1013664" cy="708701"/>
          </a:xfrm>
          <a:prstGeom prst="rect">
            <a:avLst/>
          </a:prstGeom>
          <a:noFill/>
        </p:spPr>
      </p:pic>
    </p:spTree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4.2-Asservissement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15</a:t>
            </a:fld>
            <a:endParaRPr lang="fr-FR"/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/>
              <a:t>El Padre</a:t>
            </a: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6968" y="5926805"/>
            <a:ext cx="1013664" cy="708701"/>
          </a:xfrm>
          <a:prstGeom prst="rect">
            <a:avLst/>
          </a:prstGeom>
          <a:noFill/>
        </p:spPr>
      </p:pic>
    </p:spTree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4.2.1-Asservissement position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16</a:t>
            </a:fld>
            <a:endParaRPr lang="fr-FR"/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/>
              <a:t>El Padre</a:t>
            </a: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6968" y="5926805"/>
            <a:ext cx="1013664" cy="708701"/>
          </a:xfrm>
          <a:prstGeom prst="rect">
            <a:avLst/>
          </a:prstGeom>
          <a:noFill/>
        </p:spPr>
      </p:pic>
    </p:spTree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4.2.2-Asservissement vitesse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17</a:t>
            </a:fld>
            <a:endParaRPr lang="fr-FR"/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/>
              <a:t>El Padre</a:t>
            </a: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6968" y="5926805"/>
            <a:ext cx="1013664" cy="708701"/>
          </a:xfrm>
          <a:prstGeom prst="rect">
            <a:avLst/>
          </a:prstGeom>
          <a:noFill/>
        </p:spPr>
      </p:pic>
    </p:spTree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4.2.3-Drivers moteurs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18</a:t>
            </a:fld>
            <a:endParaRPr lang="fr-FR"/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/>
              <a:t>El Padre</a:t>
            </a: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6968" y="5926805"/>
            <a:ext cx="1013664" cy="708701"/>
          </a:xfrm>
          <a:prstGeom prst="rect">
            <a:avLst/>
          </a:prstGeom>
          <a:noFill/>
        </p:spPr>
      </p:pic>
    </p:spTree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4.3-Pince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19</a:t>
            </a:fld>
            <a:endParaRPr lang="fr-FR"/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/>
              <a:t>El Padre</a:t>
            </a: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6968" y="5926805"/>
            <a:ext cx="1013664" cy="708701"/>
          </a:xfrm>
          <a:prstGeom prst="rect">
            <a:avLst/>
          </a:prstGeom>
          <a:noFill/>
        </p:spPr>
      </p:pic>
    </p:spTree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Connecteur droit 3"/>
          <p:cNvCxnSpPr>
            <a:cxnSpLocks/>
          </p:cNvCxnSpPr>
          <p:nvPr/>
        </p:nvCxnSpPr>
        <p:spPr>
          <a:xfrm flipV="1">
            <a:off x="3239480" y="1344643"/>
            <a:ext cx="7607488" cy="1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3239480" y="167503"/>
            <a:ext cx="279061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>
                <a:solidFill>
                  <a:schemeClr val="bg1"/>
                </a:solidFill>
              </a:rPr>
              <a:t>1.</a:t>
            </a:r>
            <a:r>
              <a:rPr lang="fr-FR" altLang="fr-FR" dirty="0">
                <a:solidFill>
                  <a:schemeClr val="bg1"/>
                </a:solidFill>
              </a:rPr>
              <a:t> </a:t>
            </a:r>
            <a:r>
              <a:rPr lang="x-none" altLang="fr-FR" dirty="0">
                <a:solidFill>
                  <a:schemeClr val="bg1"/>
                </a:solidFill>
              </a:rPr>
              <a:t>Intro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2</a:t>
            </a:fld>
            <a:endParaRPr lang="fr-FR"/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/>
              <a:t>El Padre</a:t>
            </a:r>
          </a:p>
        </p:txBody>
      </p:sp>
      <p:pic>
        <p:nvPicPr>
          <p:cNvPr id="10" name="Imag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6968" y="5926805"/>
            <a:ext cx="1013664" cy="708701"/>
          </a:xfrm>
          <a:prstGeom prst="rect">
            <a:avLst/>
          </a:prstGeom>
          <a:noFill/>
        </p:spPr>
      </p:pic>
    </p:spTree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4.3.1-Mécanique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20</a:t>
            </a:fld>
            <a:endParaRPr lang="fr-FR"/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/>
              <a:t>El Padre</a:t>
            </a: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6968" y="5926805"/>
            <a:ext cx="1013664" cy="708701"/>
          </a:xfrm>
          <a:prstGeom prst="rect">
            <a:avLst/>
          </a:prstGeom>
          <a:noFill/>
        </p:spPr>
      </p:pic>
    </p:spTree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4.3.2-Software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21</a:t>
            </a:fld>
            <a:endParaRPr lang="fr-FR"/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/>
              <a:t>El Padre</a:t>
            </a: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6968" y="5926805"/>
            <a:ext cx="1013664" cy="708701"/>
          </a:xfrm>
          <a:prstGeom prst="rect">
            <a:avLst/>
          </a:prstGeom>
          <a:noFill/>
        </p:spPr>
      </p:pic>
    </p:spTree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4.3.3-Hardware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22</a:t>
            </a:fld>
            <a:endParaRPr lang="fr-FR"/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/>
              <a:t>El Padre</a:t>
            </a: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6968" y="5926805"/>
            <a:ext cx="1013664" cy="708701"/>
          </a:xfrm>
          <a:prstGeom prst="rect">
            <a:avLst/>
          </a:prstGeom>
          <a:noFill/>
        </p:spPr>
      </p:pic>
    </p:spTree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4.4-Funny action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23</a:t>
            </a:fld>
            <a:endParaRPr lang="fr-FR"/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/>
              <a:t>El Padre</a:t>
            </a: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6968" y="5926805"/>
            <a:ext cx="1013664" cy="708701"/>
          </a:xfrm>
          <a:prstGeom prst="rect">
            <a:avLst/>
          </a:prstGeom>
          <a:noFill/>
        </p:spPr>
      </p:pic>
    </p:spTree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4.4.1-Mécanique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24</a:t>
            </a:fld>
            <a:endParaRPr lang="fr-FR"/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/>
              <a:t>El Padre</a:t>
            </a: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6968" y="5926805"/>
            <a:ext cx="1013664" cy="708701"/>
          </a:xfrm>
          <a:prstGeom prst="rect">
            <a:avLst/>
          </a:prstGeom>
          <a:noFill/>
        </p:spPr>
      </p:pic>
    </p:spTree>
  </p:cSld>
  <p:clrMapOvr>
    <a:masterClrMapping/>
  </p:clrMapOvr>
  <p:transition spd="slow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4.4.2-Hardware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25</a:t>
            </a:fld>
            <a:endParaRPr lang="fr-FR"/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/>
              <a:t>El Padre</a:t>
            </a: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6968" y="5926805"/>
            <a:ext cx="1013664" cy="708701"/>
          </a:xfrm>
          <a:prstGeom prst="rect">
            <a:avLst/>
          </a:prstGeom>
          <a:noFill/>
        </p:spPr>
      </p:pic>
    </p:spTree>
  </p:cSld>
  <p:clrMapOvr>
    <a:masterClrMapping/>
  </p:clrMapOvr>
  <p:transition spd="slow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4.4.3-Software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26</a:t>
            </a:fld>
            <a:endParaRPr lang="fr-FR"/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/>
              <a:t>El Padre</a:t>
            </a: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6968" y="5926805"/>
            <a:ext cx="1013664" cy="708701"/>
          </a:xfrm>
          <a:prstGeom prst="rect">
            <a:avLst/>
          </a:prstGeom>
          <a:noFill/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9368" y="6079205"/>
            <a:ext cx="1013664" cy="708701"/>
          </a:xfrm>
          <a:prstGeom prst="rect">
            <a:avLst/>
          </a:prstGeom>
          <a:noFill/>
        </p:spPr>
      </p:pic>
    </p:spTree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5.Conclusion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27</a:t>
            </a:fld>
            <a:endParaRPr lang="fr-FR"/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/>
              <a:t>El Padre</a:t>
            </a: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6968" y="5926805"/>
            <a:ext cx="1013664" cy="708701"/>
          </a:xfrm>
          <a:prstGeom prst="rect">
            <a:avLst/>
          </a:prstGeom>
          <a:noFill/>
        </p:spPr>
      </p:pic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Connecteur droit 3"/>
          <p:cNvCxnSpPr>
            <a:cxnSpLocks/>
          </p:cNvCxnSpPr>
          <p:nvPr/>
        </p:nvCxnSpPr>
        <p:spPr>
          <a:xfrm>
            <a:off x="3550145" y="1441386"/>
            <a:ext cx="7672748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3550144" y="515815"/>
            <a:ext cx="7803655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>
                <a:solidFill>
                  <a:schemeClr val="bg1"/>
                </a:solidFill>
              </a:rPr>
              <a:t>1.1-Contexte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3</a:t>
            </a:fld>
            <a:endParaRPr lang="fr-FR"/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/>
              <a:t>El Padre</a:t>
            </a: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6968" y="5926805"/>
            <a:ext cx="1013664" cy="708701"/>
          </a:xfrm>
          <a:prstGeom prst="rect">
            <a:avLst/>
          </a:prstGeom>
          <a:noFill/>
        </p:spPr>
      </p:pic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Connecteur droit 3"/>
          <p:cNvCxnSpPr>
            <a:cxnSpLocks/>
          </p:cNvCxnSpPr>
          <p:nvPr/>
        </p:nvCxnSpPr>
        <p:spPr>
          <a:xfrm>
            <a:off x="3239480" y="1254027"/>
            <a:ext cx="7355949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3122526" y="17900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>
                <a:solidFill>
                  <a:schemeClr val="bg1"/>
                </a:solidFill>
              </a:rPr>
              <a:t>1.2-Objectif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4</a:t>
            </a:fld>
            <a:endParaRPr lang="fr-FR"/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/>
              <a:t>El Padre</a:t>
            </a: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6968" y="5926805"/>
            <a:ext cx="1013664" cy="708701"/>
          </a:xfrm>
          <a:prstGeom prst="rect">
            <a:avLst/>
          </a:prstGeom>
          <a:noFill/>
        </p:spPr>
      </p:pic>
      <p:graphicFrame>
        <p:nvGraphicFramePr>
          <p:cNvPr id="11" name="Diagramme 10"/>
          <p:cNvGraphicFramePr/>
          <p:nvPr>
            <p:extLst>
              <p:ext uri="{D42A27DB-BD31-4B8C-83A1-F6EECF244321}">
                <p14:modId xmlns:p14="http://schemas.microsoft.com/office/powerpoint/2010/main" val="2914039325"/>
              </p:ext>
            </p:extLst>
          </p:nvPr>
        </p:nvGraphicFramePr>
        <p:xfrm>
          <a:off x="838200" y="1755107"/>
          <a:ext cx="9907954" cy="44872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5</a:t>
            </a:fld>
            <a:endParaRPr lang="fr-FR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168" b="92765" l="6124" r="93780">
                        <a14:foregroundMark x1="24211" y1="93023" x2="24211" y2="93023"/>
                        <a14:foregroundMark x1="18086" y1="85271" x2="18086" y2="85271"/>
                        <a14:foregroundMark x1="18278" y1="77003" x2="18278" y2="77778"/>
                        <a14:foregroundMark x1="16364" y1="54780" x2="16364" y2="54780"/>
                        <a14:foregroundMark x1="14833" y1="42636" x2="14833" y2="42636"/>
                        <a14:foregroundMark x1="15694" y1="36434" x2="15789" y2="36951"/>
                        <a14:foregroundMark x1="29187" y1="8269" x2="29187" y2="8269"/>
                        <a14:foregroundMark x1="84785" y1="43669" x2="84785" y2="43669"/>
                        <a14:foregroundMark x1="93780" y1="78553" x2="93780" y2="78553"/>
                        <a14:foregroundMark x1="78565" y1="10078" x2="78565" y2="10078"/>
                        <a14:foregroundMark x1="56651" y1="5426" x2="56651" y2="5426"/>
                        <a14:foregroundMark x1="43732" y1="6460" x2="43732" y2="6460"/>
                        <a14:foregroundMark x1="22010" y1="10078" x2="22010" y2="10078"/>
                        <a14:foregroundMark x1="6124" y1="77778" x2="6124" y2="77778"/>
                        <a14:foregroundMark x1="39713" y1="85530" x2="39713" y2="86563"/>
                        <a14:foregroundMark x1="79809" y1="78295" x2="79809" y2="78295"/>
                        <a14:foregroundMark x1="67560" y1="37984" x2="67560" y2="37984"/>
                        <a14:foregroundMark x1="34163" y1="37984" x2="34163" y2="3798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76450"/>
            <a:ext cx="12178403" cy="4510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2941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6</a:t>
            </a:fld>
            <a:endParaRPr lang="fr-FR"/>
          </a:p>
        </p:txBody>
      </p:sp>
      <p:sp>
        <p:nvSpPr>
          <p:cNvPr id="7" name="Titr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962295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2.Présentation résultats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7</a:t>
            </a:fld>
            <a:endParaRPr lang="fr-FR"/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/>
              <a:t>El Padre</a:t>
            </a: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6968" y="5926805"/>
            <a:ext cx="1013664" cy="708701"/>
          </a:xfrm>
          <a:prstGeom prst="rect">
            <a:avLst/>
          </a:prstGeom>
          <a:noFill/>
        </p:spPr>
      </p:pic>
    </p:spTree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3.Organisation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8</a:t>
            </a:fld>
            <a:endParaRPr lang="fr-FR"/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/>
              <a:t>El Padre</a:t>
            </a: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6968" y="5926805"/>
            <a:ext cx="1013664" cy="708701"/>
          </a:xfrm>
          <a:prstGeom prst="rect">
            <a:avLst/>
          </a:prstGeom>
          <a:noFill/>
        </p:spPr>
      </p:pic>
    </p:spTree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4.Partie technique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9</a:t>
            </a:fld>
            <a:endParaRPr lang="fr-FR"/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/>
              <a:t>El Padre</a:t>
            </a: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6968" y="5926805"/>
            <a:ext cx="1013664" cy="708701"/>
          </a:xfrm>
          <a:prstGeom prst="rect">
            <a:avLst/>
          </a:prstGeom>
          <a:noFill/>
        </p:spPr>
      </p:pic>
    </p:spTree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</TotalTime>
  <Words>220</Words>
  <Application>Microsoft Office PowerPoint</Application>
  <PresentationFormat>Grand écran</PresentationFormat>
  <Paragraphs>136</Paragraphs>
  <Slides>27</Slides>
  <Notes>25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27</vt:i4>
      </vt:variant>
    </vt:vector>
  </HeadingPairs>
  <TitlesOfParts>
    <vt:vector size="31" baseType="lpstr"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Poutine</dc:title>
  <dc:creator>Nicolas</dc:creator>
  <cp:lastModifiedBy>Olivier Jombart</cp:lastModifiedBy>
  <cp:revision>25</cp:revision>
  <dcterms:created xsi:type="dcterms:W3CDTF">2017-04-14T11:52:47Z</dcterms:created>
  <dcterms:modified xsi:type="dcterms:W3CDTF">2017-04-25T10:07:09Z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1036-10.1.0.5672</vt:lpwstr>
  </property>
</Properties>
</file>